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3397539"/>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№129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10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күндіз жаңбыр, найзағай. </a:t>
            </a:r>
            <a:r>
              <a:rPr lang="kk-KZ" altLang="ru-RU" sz="1200" dirty="0" smtClean="0">
                <a:latin typeface="Times New Roman" panose="02020603050405020304" pitchFamily="18" charset="0"/>
                <a:cs typeface="Times New Roman" panose="02020603050405020304" pitchFamily="18" charset="0"/>
              </a:rPr>
              <a:t>Оңтүстік-батыстан соғатын жел солтүстік-батысқа </a:t>
            </a:r>
            <a:r>
              <a:rPr lang="kk-KZ" altLang="ru-RU" sz="1200" dirty="0">
                <a:latin typeface="Times New Roman" panose="02020603050405020304" pitchFamily="18" charset="0"/>
                <a:cs typeface="Times New Roman" panose="02020603050405020304" pitchFamily="18" charset="0"/>
              </a:rPr>
              <a:t>ауысады</a:t>
            </a:r>
            <a:r>
              <a:rPr lang="kk-KZ" altLang="ru-RU" sz="1200" dirty="0" smtClean="0">
                <a:latin typeface="Times New Roman" panose="02020603050405020304" pitchFamily="18" charset="0"/>
                <a:cs typeface="Times New Roman" panose="02020603050405020304" pitchFamily="18" charset="0"/>
              </a:rPr>
              <a:t>, күші 9-14, </a:t>
            </a:r>
            <a:r>
              <a:rPr lang="kk-KZ" altLang="ru-RU" sz="1200" dirty="0">
                <a:latin typeface="Times New Roman" panose="02020603050405020304" pitchFamily="18" charset="0"/>
                <a:cs typeface="Times New Roman" panose="02020603050405020304" pitchFamily="18" charset="0"/>
              </a:rPr>
              <a:t>түнде екпіні 15–20 м/с. Ауа температурасы түнде 12–14, күндіз 20–22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Түнде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b="1"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371888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25985</TotalTime>
  <Words>509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5093</cp:revision>
  <cp:lastPrinted>2021-07-01T07:38:07Z</cp:lastPrinted>
  <dcterms:created xsi:type="dcterms:W3CDTF">2018-03-27T06:03:00Z</dcterms:created>
  <dcterms:modified xsi:type="dcterms:W3CDTF">2026-05-09T08:36:47Z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